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63" r:id="rId4"/>
    <p:sldId id="265" r:id="rId5"/>
    <p:sldId id="264" r:id="rId6"/>
    <p:sldId id="266" r:id="rId7"/>
    <p:sldId id="268" r:id="rId8"/>
    <p:sldId id="267" r:id="rId9"/>
    <p:sldId id="269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679"/>
  </p:normalViewPr>
  <p:slideViewPr>
    <p:cSldViewPr snapToGrid="0" snapToObjects="1">
      <p:cViewPr varScale="1">
        <p:scale>
          <a:sx n="121" d="100"/>
          <a:sy n="121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B5F3B-5DCB-824D-BCA2-F92D198D2ED4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4B9A4-8BC0-E64D-BAC0-220FD7447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5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4B9A4-8BC0-E64D-BAC0-220FD74479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8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84B9A4-8BC0-E64D-BAC0-220FD74479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082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E2FDF-1295-0542-9B71-A4766AFB7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379DC-F905-9E40-847F-E04293886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A4DC3-5F08-8343-A6B0-A1AB77240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3ABBB-52E7-9445-A3B5-ADC608DB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3C710-A4D4-0843-B0C8-489F753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61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D8AC-97F3-EB46-891D-86838ED7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789D57-5C01-A148-A747-269DA55A2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F1AA0-4488-094C-80A0-11370154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1FF99-4A79-4C4D-8736-63F9ACAAD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EB66A-A10A-4C48-9BBC-8117BEA4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3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BF6F4-581D-1942-B94E-76C46E8CE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C9312-F9FB-1943-85E0-51E7F54A0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9029A-8FE5-5C41-8608-2C7F6C966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D3ABE-FA8A-454C-AA82-D751DB75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52686-2902-3549-83E3-13C4D2D5E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54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F4BB-5C8B-5240-8341-27B64404C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45EAB-7DA2-B14D-9EFF-C2EFCBFF2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D9FBB-D79A-EA43-A3A3-13413D4A7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B966E-318C-C848-B9E3-E25B4B8E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0DE72-42F8-D642-B2F1-F59B1525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9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B203-029D-7140-A39D-00289D531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CFD43-34C4-5846-B350-7BD12D105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D9390-1D98-9D45-A01A-C5529E80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6BBA7-3A31-2340-9B39-DAE1F2DD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AC711-FCA1-1E46-AE8F-DCD32153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48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60BEE-3166-164F-A6A1-CDBDE99B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ADF7A-64DB-8848-A759-757EFDDB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82AE7-535D-7342-AA30-8B478CA72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BBD78-DAD1-FD44-A5AE-1BD005C10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D6573-9A69-7F48-AFC6-95BF5EEB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A5A90-A30F-5246-889F-0A5D2E57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97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E8454-7179-504E-A80D-2ED4F21A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F94F4-7C0F-E946-A335-57C0716B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1A96F-E314-0145-B851-C55BF2A86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CB534-2F04-B949-8E7C-26092DE7B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410284-AA64-2B46-9826-06903849D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2C7C18-38FD-134E-88D3-AD385D0B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BC6A9A-5A72-E646-AA05-486A2594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B3E68E-D13E-C044-9744-95024B722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4E501-58B7-8F4D-9E66-B344B6AA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F6F38B-1290-5D4D-B4A9-E4A2F4E0A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566F2D-4BD8-4746-B524-7CD0C712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31778-CD8F-A144-9021-2A2FB96E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3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4DB3-5807-C145-A75F-2E60F264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8129B-13BC-2C46-A511-88C26D32D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EEE9C-F085-304B-86E4-6116F2BD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1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95907-4ED4-4C4D-902B-ACB07BDA2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E3961-875B-EA4C-9C71-B08E8FFEE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B274F-751E-6A49-8648-D7CDBF0DF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F23A4-A6FF-BB4B-A7EE-B9FE00E1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A6E5A-022B-A547-9448-08D5F0FE4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C5DE0-6621-1748-9918-9EEE0874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31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7801-6BB8-264E-81FF-BA8DA835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D50AAD-12CB-7644-AD6C-D45B04993A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32D32-C677-E743-B6DB-636A17A3A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A5EA5-43D6-0648-8A93-37D8895B4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76AC3-D72F-1E49-893B-24326643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48835-80B5-B047-B0B1-150E5504A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8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3AE0B-034F-7841-B8E9-EF3F27449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B899D-2706-BB45-8658-7D2B4F677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E0620-5E55-1744-9A54-0F8AEEB69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1B236-1FAD-5646-98AA-FFA324D2431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7C496-F3A5-D845-9639-A48A007B0D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58234-025F-374C-A2E5-FC418B7B7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89A1E-4A4B-5B40-9C41-DE3ABE3C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0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6hU9fAcAh4?feature=oembed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xjt.netlify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3502DE3B-DF0C-CE46-B794-10ED0A8F9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22" b="16852"/>
          <a:stretch/>
        </p:blipFill>
        <p:spPr>
          <a:xfrm>
            <a:off x="-1" y="1"/>
            <a:ext cx="12192000" cy="61322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309214B-9B60-4A94-88B5-44CB8D263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4"/>
          <a:stretch>
            <a:fillRect/>
          </a:stretch>
        </p:blipFill>
        <p:spPr>
          <a:xfrm>
            <a:off x="0" y="1783365"/>
            <a:ext cx="12192000" cy="5074635"/>
          </a:xfrm>
          <a:custGeom>
            <a:avLst/>
            <a:gdLst>
              <a:gd name="connsiteX0" fmla="*/ 0 w 12192000"/>
              <a:gd name="connsiteY0" fmla="*/ 0 h 5074635"/>
              <a:gd name="connsiteX1" fmla="*/ 12192000 w 12192000"/>
              <a:gd name="connsiteY1" fmla="*/ 0 h 5074635"/>
              <a:gd name="connsiteX2" fmla="*/ 12192000 w 12192000"/>
              <a:gd name="connsiteY2" fmla="*/ 5074635 h 5074635"/>
              <a:gd name="connsiteX3" fmla="*/ 0 w 12192000"/>
              <a:gd name="connsiteY3" fmla="*/ 5074635 h 507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74635">
                <a:moveTo>
                  <a:pt x="0" y="0"/>
                </a:moveTo>
                <a:lnTo>
                  <a:pt x="12192000" y="0"/>
                </a:lnTo>
                <a:lnTo>
                  <a:pt x="12192000" y="5074635"/>
                </a:lnTo>
                <a:lnTo>
                  <a:pt x="0" y="5074635"/>
                </a:ln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E8F44E-058A-CF40-A334-8F4EA13D06EB}"/>
              </a:ext>
            </a:extLst>
          </p:cNvPr>
          <p:cNvSpPr txBox="1"/>
          <p:nvPr/>
        </p:nvSpPr>
        <p:spPr>
          <a:xfrm>
            <a:off x="3536642" y="1469866"/>
            <a:ext cx="5118709" cy="132343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8000" b="1" dirty="0" err="1">
                <a:solidFill>
                  <a:srgbClr val="1C1E1D"/>
                </a:solidFill>
                <a:latin typeface="Merriweather Black" pitchFamily="2" charset="77"/>
              </a:rPr>
              <a:t>SmartPot</a:t>
            </a:r>
            <a:endParaRPr lang="en-US" sz="8000" b="1" dirty="0">
              <a:solidFill>
                <a:srgbClr val="1C1E1D"/>
              </a:solidFill>
              <a:latin typeface="Merriweather Black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F8C84-760D-9A4E-A893-7EC4D66ECAD8}"/>
              </a:ext>
            </a:extLst>
          </p:cNvPr>
          <p:cNvSpPr txBox="1"/>
          <p:nvPr/>
        </p:nvSpPr>
        <p:spPr>
          <a:xfrm>
            <a:off x="397959" y="5950336"/>
            <a:ext cx="11950263" cy="670696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 err="1">
                <a:latin typeface="Merriweather" pitchFamily="2" charset="77"/>
              </a:rPr>
              <a:t>Tiberio</a:t>
            </a:r>
            <a:r>
              <a:rPr lang="en-US" sz="2800" b="1" dirty="0">
                <a:latin typeface="Merriweather" pitchFamily="2" charset="77"/>
              </a:rPr>
              <a:t> </a:t>
            </a:r>
            <a:r>
              <a:rPr lang="en-US" sz="2800" b="1" dirty="0" err="1">
                <a:latin typeface="Merriweather" pitchFamily="2" charset="77"/>
              </a:rPr>
              <a:t>Galbiati</a:t>
            </a:r>
            <a:r>
              <a:rPr lang="en-US" sz="2800" b="1" dirty="0">
                <a:latin typeface="Merriweather" pitchFamily="2" charset="77"/>
              </a:rPr>
              <a:t>  |  Xiao </a:t>
            </a:r>
            <a:r>
              <a:rPr lang="en-US" sz="2800" b="1" dirty="0" err="1">
                <a:latin typeface="Merriweather" pitchFamily="2" charset="77"/>
              </a:rPr>
              <a:t>Zifan</a:t>
            </a:r>
            <a:r>
              <a:rPr lang="en-US" sz="2800" b="1" dirty="0">
                <a:latin typeface="Merriweather" pitchFamily="2" charset="77"/>
              </a:rPr>
              <a:t> | </a:t>
            </a:r>
            <a:r>
              <a:rPr lang="en-US" sz="2800" b="1" dirty="0" err="1">
                <a:latin typeface="Merriweather" pitchFamily="2" charset="77"/>
              </a:rPr>
              <a:t>Jussi</a:t>
            </a:r>
            <a:r>
              <a:rPr lang="en-US" sz="2800" b="1" dirty="0">
                <a:latin typeface="Merriweather" pitchFamily="2" charset="77"/>
              </a:rPr>
              <a:t> </a:t>
            </a:r>
            <a:r>
              <a:rPr lang="en-US" sz="2800" b="1" dirty="0" err="1">
                <a:latin typeface="Merriweather" pitchFamily="2" charset="77"/>
              </a:rPr>
              <a:t>Pavainen</a:t>
            </a:r>
            <a:r>
              <a:rPr lang="en-US" sz="2800" b="1" dirty="0">
                <a:latin typeface="Merriweather" pitchFamily="2" charset="77"/>
              </a:rPr>
              <a:t>  | </a:t>
            </a:r>
            <a:r>
              <a:rPr lang="en-US" sz="2800" b="1" dirty="0" err="1">
                <a:latin typeface="Merriweather" pitchFamily="2" charset="77"/>
              </a:rPr>
              <a:t>Tapio</a:t>
            </a:r>
            <a:r>
              <a:rPr lang="en-US" sz="2800" b="1" dirty="0">
                <a:latin typeface="Merriweather" pitchFamily="2" charset="77"/>
              </a:rPr>
              <a:t> </a:t>
            </a:r>
            <a:r>
              <a:rPr lang="en-US" sz="2800" b="1" dirty="0" err="1">
                <a:latin typeface="Merriweather" pitchFamily="2" charset="77"/>
              </a:rPr>
              <a:t>Immonen</a:t>
            </a:r>
            <a:endParaRPr lang="en-US" sz="2800" b="1" dirty="0">
              <a:latin typeface="Merriweather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C22DC-5F9D-FF4F-B9BD-BBAFF9BDF7F0}"/>
              </a:ext>
            </a:extLst>
          </p:cNvPr>
          <p:cNvSpPr txBox="1"/>
          <p:nvPr/>
        </p:nvSpPr>
        <p:spPr>
          <a:xfrm>
            <a:off x="2069894" y="2836129"/>
            <a:ext cx="8052204" cy="2590196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1C1E1D"/>
                </a:solidFill>
                <a:latin typeface="Merriweather" pitchFamily="2" charset="77"/>
              </a:rPr>
              <a:t>Principles of digital fabrication</a:t>
            </a:r>
          </a:p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1C1E1D"/>
                </a:solidFill>
                <a:latin typeface="Merriweather" pitchFamily="2" charset="77"/>
              </a:rPr>
              <a:t>University of Oulu</a:t>
            </a:r>
          </a:p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1C1E1D"/>
                </a:solidFill>
                <a:latin typeface="Merriweather" pitchFamily="2" charset="77"/>
              </a:rPr>
              <a:t>25</a:t>
            </a:r>
            <a:r>
              <a:rPr lang="en-US" sz="3600" baseline="30000" dirty="0">
                <a:solidFill>
                  <a:srgbClr val="1C1E1D"/>
                </a:solidFill>
                <a:latin typeface="Merriweather" pitchFamily="2" charset="77"/>
              </a:rPr>
              <a:t>th</a:t>
            </a:r>
            <a:r>
              <a:rPr lang="en-US" sz="3600" dirty="0">
                <a:solidFill>
                  <a:srgbClr val="1C1E1D"/>
                </a:solidFill>
                <a:latin typeface="Merriweather" pitchFamily="2" charset="77"/>
              </a:rPr>
              <a:t> April 2019 </a:t>
            </a:r>
          </a:p>
        </p:txBody>
      </p:sp>
    </p:spTree>
    <p:extLst>
      <p:ext uri="{BB962C8B-B14F-4D97-AF65-F5344CB8AC3E}">
        <p14:creationId xmlns:p14="http://schemas.microsoft.com/office/powerpoint/2010/main" val="314263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holding a plant in a pot&#10;&#10;Description automatically generated">
            <a:extLst>
              <a:ext uri="{FF2B5EF4-FFF2-40B4-BE49-F238E27FC236}">
                <a16:creationId xmlns:a16="http://schemas.microsoft.com/office/drawing/2014/main" id="{985B0BD6-8A9A-AB4B-AE93-5221B3433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t="26594" r="2" b="2"/>
          <a:stretch/>
        </p:blipFill>
        <p:spPr>
          <a:xfrm>
            <a:off x="-305" y="-1"/>
            <a:ext cx="6423053" cy="6858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45D879-A840-EF43-95D8-0AD88C561E6C}"/>
              </a:ext>
            </a:extLst>
          </p:cNvPr>
          <p:cNvSpPr txBox="1"/>
          <p:nvPr/>
        </p:nvSpPr>
        <p:spPr>
          <a:xfrm>
            <a:off x="7025362" y="3976426"/>
            <a:ext cx="5545328" cy="2828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Never water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your flower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again by yourself!</a:t>
            </a:r>
          </a:p>
        </p:txBody>
      </p:sp>
    </p:spTree>
    <p:extLst>
      <p:ext uri="{BB962C8B-B14F-4D97-AF65-F5344CB8AC3E}">
        <p14:creationId xmlns:p14="http://schemas.microsoft.com/office/powerpoint/2010/main" val="181659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0E0A352-83C3-904A-AFCB-F503D3C5C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859"/>
          <a:stretch/>
        </p:blipFill>
        <p:spPr>
          <a:xfrm>
            <a:off x="7778336" y="2666065"/>
            <a:ext cx="3891671" cy="3152153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7C50353-8CD6-B944-B580-1E366CAA3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7" y="1792749"/>
            <a:ext cx="6944070" cy="4898786"/>
          </a:xfrm>
          <a:prstGeom prst="rect">
            <a:avLst/>
          </a:prstGeom>
        </p:spPr>
      </p:pic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74" b="16852"/>
          <a:stretch/>
        </p:blipFill>
        <p:spPr>
          <a:xfrm>
            <a:off x="0" y="-1"/>
            <a:ext cx="12192000" cy="135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21516-903B-3946-BE46-C521253B8F69}"/>
              </a:ext>
            </a:extLst>
          </p:cNvPr>
          <p:cNvSpPr txBox="1"/>
          <p:nvPr/>
        </p:nvSpPr>
        <p:spPr>
          <a:xfrm>
            <a:off x="183683" y="183315"/>
            <a:ext cx="5899372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From sketches</a:t>
            </a:r>
          </a:p>
        </p:txBody>
      </p:sp>
    </p:spTree>
    <p:extLst>
      <p:ext uri="{BB962C8B-B14F-4D97-AF65-F5344CB8AC3E}">
        <p14:creationId xmlns:p14="http://schemas.microsoft.com/office/powerpoint/2010/main" val="294067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-1"/>
            <a:ext cx="12192000" cy="135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21516-903B-3946-BE46-C521253B8F69}"/>
              </a:ext>
            </a:extLst>
          </p:cNvPr>
          <p:cNvSpPr txBox="1"/>
          <p:nvPr/>
        </p:nvSpPr>
        <p:spPr>
          <a:xfrm>
            <a:off x="183683" y="183315"/>
            <a:ext cx="6351419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Better sketches </a:t>
            </a:r>
          </a:p>
        </p:txBody>
      </p:sp>
      <p:pic>
        <p:nvPicPr>
          <p:cNvPr id="3" name="Picture 2" descr="A picture containing floor, sitting, indoor, table&#10;&#10;Description automatically generated">
            <a:extLst>
              <a:ext uri="{FF2B5EF4-FFF2-40B4-BE49-F238E27FC236}">
                <a16:creationId xmlns:a16="http://schemas.microsoft.com/office/drawing/2014/main" id="{1AE95554-E7E1-6142-8EC0-19D39E8A2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662" y="1857120"/>
            <a:ext cx="4297115" cy="4620870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163C8FA0-0E24-D348-8479-9E73B0C8A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720" y="2308248"/>
            <a:ext cx="2385423" cy="401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42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pic>
        <p:nvPicPr>
          <p:cNvPr id="3" name="Picture 2" descr="A picture containing wall, indoor, yellow&#10;&#10;Description automatically generated">
            <a:extLst>
              <a:ext uri="{FF2B5EF4-FFF2-40B4-BE49-F238E27FC236}">
                <a16:creationId xmlns:a16="http://schemas.microsoft.com/office/drawing/2014/main" id="{1131A885-8008-3442-ABDF-577E23C66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75" b="96797" l="10000" r="90000">
                        <a14:foregroundMark x1="23229" y1="11406" x2="25833" y2="11641"/>
                        <a14:foregroundMark x1="18229" y1="10078" x2="31563" y2="11406"/>
                        <a14:foregroundMark x1="31563" y1="11406" x2="50417" y2="11016"/>
                        <a14:foregroundMark x1="50417" y1="11016" x2="62813" y2="11016"/>
                        <a14:foregroundMark x1="62813" y1="11016" x2="34688" y2="9219"/>
                        <a14:foregroundMark x1="26146" y1="20938" x2="29271" y2="29922"/>
                        <a14:foregroundMark x1="29271" y1="29922" x2="28229" y2="57656"/>
                        <a14:foregroundMark x1="28229" y1="57656" x2="31458" y2="46484"/>
                        <a14:foregroundMark x1="12396" y1="4375" x2="28854" y2="5078"/>
                        <a14:foregroundMark x1="28854" y1="5078" x2="42708" y2="4844"/>
                        <a14:foregroundMark x1="42708" y1="4844" x2="73854" y2="7109"/>
                        <a14:foregroundMark x1="73854" y1="7109" x2="70625" y2="12734"/>
                        <a14:foregroundMark x1="20000" y1="93047" x2="48646" y2="90391"/>
                        <a14:foregroundMark x1="48646" y1="90391" x2="10625" y2="91484"/>
                        <a14:foregroundMark x1="12917" y1="97266" x2="51354" y2="92031"/>
                        <a14:foregroundMark x1="51354" y1="92031" x2="56146" y2="91953"/>
                        <a14:foregroundMark x1="15833" y1="96172" x2="27813" y2="95000"/>
                        <a14:foregroundMark x1="27813" y1="95000" x2="17604" y2="94844"/>
                        <a14:foregroundMark x1="12917" y1="96797" x2="65000" y2="94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8957" y="1383474"/>
            <a:ext cx="4168240" cy="555765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039AA-3283-A947-8CCE-10B85BC6BF0B}"/>
              </a:ext>
            </a:extLst>
          </p:cNvPr>
          <p:cNvSpPr txBox="1"/>
          <p:nvPr/>
        </p:nvSpPr>
        <p:spPr>
          <a:xfrm>
            <a:off x="183683" y="183315"/>
            <a:ext cx="4043094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Prototype</a:t>
            </a:r>
          </a:p>
        </p:txBody>
      </p:sp>
      <p:pic>
        <p:nvPicPr>
          <p:cNvPr id="7" name="Picture 6" descr="A picture containing floor, indoor, small, ground&#10;&#10;Description automatically generated">
            <a:extLst>
              <a:ext uri="{FF2B5EF4-FFF2-40B4-BE49-F238E27FC236}">
                <a16:creationId xmlns:a16="http://schemas.microsoft.com/office/drawing/2014/main" id="{7600BA43-D081-AA47-A22E-E0997414DD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8868" r="75271"/>
                    </a14:imgEffect>
                  </a14:imgLayer>
                </a14:imgProps>
              </a:ext>
            </a:extLst>
          </a:blip>
          <a:srcRect l="23068" r="18929"/>
          <a:stretch/>
        </p:blipFill>
        <p:spPr>
          <a:xfrm>
            <a:off x="1151906" y="1382293"/>
            <a:ext cx="4714504" cy="609600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83258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85D12EA7-41B9-A445-945C-3782820A2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545D0-1600-594A-99F4-058568B5F482}"/>
              </a:ext>
            </a:extLst>
          </p:cNvPr>
          <p:cNvSpPr txBox="1"/>
          <p:nvPr/>
        </p:nvSpPr>
        <p:spPr>
          <a:xfrm>
            <a:off x="183683" y="183315"/>
            <a:ext cx="8954695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The sensor – it works!</a:t>
            </a:r>
          </a:p>
        </p:txBody>
      </p:sp>
      <p:pic>
        <p:nvPicPr>
          <p:cNvPr id="6" name="Sensor">
            <a:hlinkClick r:id="" action="ppaction://media"/>
            <a:extLst>
              <a:ext uri="{FF2B5EF4-FFF2-40B4-BE49-F238E27FC236}">
                <a16:creationId xmlns:a16="http://schemas.microsoft.com/office/drawing/2014/main" id="{1B5BEEC4-8447-4C45-9A1D-9BB843A773F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82262" y="1382293"/>
            <a:ext cx="9301655" cy="523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9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85D12EA7-41B9-A445-945C-3782820A2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545D0-1600-594A-99F4-058568B5F482}"/>
              </a:ext>
            </a:extLst>
          </p:cNvPr>
          <p:cNvSpPr txBox="1"/>
          <p:nvPr/>
        </p:nvSpPr>
        <p:spPr>
          <a:xfrm>
            <a:off x="183683" y="183315"/>
            <a:ext cx="11429732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Our documentation – </a:t>
            </a:r>
            <a:r>
              <a:rPr lang="en-US" sz="6000" b="1" dirty="0" err="1">
                <a:solidFill>
                  <a:srgbClr val="1C1E1D"/>
                </a:solidFill>
                <a:latin typeface="Merriweather Black" pitchFamily="2" charset="77"/>
              </a:rPr>
              <a:t>txjt.ml</a:t>
            </a:r>
            <a:endParaRPr lang="en-US" sz="6000" b="1" dirty="0">
              <a:solidFill>
                <a:srgbClr val="1C1E1D"/>
              </a:solidFill>
              <a:latin typeface="Merriweather Black" pitchFamily="2" charset="77"/>
            </a:endParaRPr>
          </a:p>
        </p:txBody>
      </p:sp>
      <p:pic>
        <p:nvPicPr>
          <p:cNvPr id="9" name="Picture 8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A9D1F21F-EB37-E349-88BA-8FC5A477D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781" y="1482741"/>
            <a:ext cx="9446135" cy="5001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005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832197B-A4A9-5442-B6B3-D1276171E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4" b="16852"/>
          <a:stretch/>
        </p:blipFill>
        <p:spPr>
          <a:xfrm>
            <a:off x="0" y="0"/>
            <a:ext cx="12192000" cy="1198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039AA-3283-A947-8CCE-10B85BC6BF0B}"/>
              </a:ext>
            </a:extLst>
          </p:cNvPr>
          <p:cNvSpPr txBox="1"/>
          <p:nvPr/>
        </p:nvSpPr>
        <p:spPr>
          <a:xfrm>
            <a:off x="183683" y="183315"/>
            <a:ext cx="4879862" cy="10156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25500"/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C1E1D"/>
                </a:solidFill>
                <a:latin typeface="Merriweather Black" pitchFamily="2" charset="77"/>
              </a:rPr>
              <a:t>What’s 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E83C7-F2A6-D94E-82CC-716FA83AE166}"/>
              </a:ext>
            </a:extLst>
          </p:cNvPr>
          <p:cNvSpPr txBox="1"/>
          <p:nvPr/>
        </p:nvSpPr>
        <p:spPr>
          <a:xfrm>
            <a:off x="920898" y="1990912"/>
            <a:ext cx="10661502" cy="4088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Putting things together: pump &amp; sensor</a:t>
            </a:r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Buy a real flower</a:t>
            </a:r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Do a </a:t>
            </a:r>
            <a:r>
              <a:rPr lang="en-US" sz="4000" b="1" dirty="0" err="1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timelapse</a:t>
            </a:r>
            <a:r>
              <a:rPr lang="en-US" sz="4000" b="1" dirty="0">
                <a:solidFill>
                  <a:srgbClr val="000000"/>
                </a:solidFill>
                <a:latin typeface="Merriweather" pitchFamily="2" charset="77"/>
                <a:ea typeface="+mj-ea"/>
                <a:cs typeface="+mj-cs"/>
              </a:rPr>
              <a:t> of working project</a:t>
            </a:r>
          </a:p>
        </p:txBody>
      </p:sp>
    </p:spTree>
    <p:extLst>
      <p:ext uri="{BB962C8B-B14F-4D97-AF65-F5344CB8AC3E}">
        <p14:creationId xmlns:p14="http://schemas.microsoft.com/office/powerpoint/2010/main" val="1550565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3502DE3B-DF0C-CE46-B794-10ED0A8F9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22" b="16852"/>
          <a:stretch/>
        </p:blipFill>
        <p:spPr>
          <a:xfrm>
            <a:off x="-1" y="1"/>
            <a:ext cx="12192000" cy="61322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309214B-9B60-4A94-88B5-44CB8D263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4"/>
          <a:stretch>
            <a:fillRect/>
          </a:stretch>
        </p:blipFill>
        <p:spPr>
          <a:xfrm>
            <a:off x="0" y="1783365"/>
            <a:ext cx="12192000" cy="5074635"/>
          </a:xfrm>
          <a:custGeom>
            <a:avLst/>
            <a:gdLst>
              <a:gd name="connsiteX0" fmla="*/ 0 w 12192000"/>
              <a:gd name="connsiteY0" fmla="*/ 0 h 5074635"/>
              <a:gd name="connsiteX1" fmla="*/ 12192000 w 12192000"/>
              <a:gd name="connsiteY1" fmla="*/ 0 h 5074635"/>
              <a:gd name="connsiteX2" fmla="*/ 12192000 w 12192000"/>
              <a:gd name="connsiteY2" fmla="*/ 5074635 h 5074635"/>
              <a:gd name="connsiteX3" fmla="*/ 0 w 12192000"/>
              <a:gd name="connsiteY3" fmla="*/ 5074635 h 507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74635">
                <a:moveTo>
                  <a:pt x="0" y="0"/>
                </a:moveTo>
                <a:lnTo>
                  <a:pt x="12192000" y="0"/>
                </a:lnTo>
                <a:lnTo>
                  <a:pt x="12192000" y="5074635"/>
                </a:lnTo>
                <a:lnTo>
                  <a:pt x="0" y="5074635"/>
                </a:lnTo>
                <a:close/>
              </a:path>
            </a:pathLst>
          </a:cu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3F8C84-760D-9A4E-A893-7EC4D66ECAD8}"/>
              </a:ext>
            </a:extLst>
          </p:cNvPr>
          <p:cNvSpPr txBox="1"/>
          <p:nvPr/>
        </p:nvSpPr>
        <p:spPr>
          <a:xfrm>
            <a:off x="397959" y="5950336"/>
            <a:ext cx="11950263" cy="670696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Tiberio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Galbiati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 |  Xiao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Zifan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|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Jussi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Pavainen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 |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Tapio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" pitchFamily="2" charset="77"/>
                <a:ea typeface="+mn-ea"/>
                <a:cs typeface="+mn-cs"/>
              </a:rPr>
              <a:t>Immonen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970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79</Words>
  <Application>Microsoft Macintosh PowerPoint</Application>
  <PresentationFormat>Widescreen</PresentationFormat>
  <Paragraphs>20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Merriweather</vt:lpstr>
      <vt:lpstr>Merriweather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Tiberio Galbiati</dc:creator>
  <cp:lastModifiedBy>Tiberio Galbiati</cp:lastModifiedBy>
  <cp:revision>9</cp:revision>
  <cp:lastPrinted>2019-04-25T08:11:36Z</cp:lastPrinted>
  <dcterms:created xsi:type="dcterms:W3CDTF">2019-04-25T07:15:33Z</dcterms:created>
  <dcterms:modified xsi:type="dcterms:W3CDTF">2019-04-25T09:58:52Z</dcterms:modified>
</cp:coreProperties>
</file>